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87" r:id="rId6"/>
    <p:sldId id="286" r:id="rId7"/>
    <p:sldId id="259" r:id="rId8"/>
    <p:sldId id="262" r:id="rId9"/>
    <p:sldId id="268" r:id="rId10"/>
    <p:sldId id="279" r:id="rId11"/>
    <p:sldId id="269" r:id="rId12"/>
    <p:sldId id="278" r:id="rId13"/>
    <p:sldId id="273" r:id="rId14"/>
    <p:sldId id="277" r:id="rId15"/>
    <p:sldId id="258" r:id="rId16"/>
    <p:sldId id="263" r:id="rId17"/>
    <p:sldId id="265" r:id="rId18"/>
    <p:sldId id="284" r:id="rId19"/>
    <p:sldId id="285" r:id="rId20"/>
    <p:sldId id="275" r:id="rId21"/>
    <p:sldId id="264" r:id="rId22"/>
    <p:sldId id="276" r:id="rId23"/>
    <p:sldId id="266" r:id="rId24"/>
    <p:sldId id="267" r:id="rId25"/>
    <p:sldId id="270" r:id="rId26"/>
    <p:sldId id="280" r:id="rId27"/>
    <p:sldId id="271" r:id="rId28"/>
    <p:sldId id="281" r:id="rId29"/>
    <p:sldId id="272" r:id="rId30"/>
    <p:sldId id="282" r:id="rId31"/>
    <p:sldId id="274" r:id="rId32"/>
    <p:sldId id="283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ipping" id="{81BDD2F3-27FF-4AF7-9CC3-1FA805BB5709}">
          <p14:sldIdLst>
            <p14:sldId id="256"/>
            <p14:sldId id="260"/>
            <p14:sldId id="257"/>
            <p14:sldId id="261"/>
          </p14:sldIdLst>
        </p14:section>
        <p14:section name="Energy" id="{8B587DA6-8163-47A3-9A30-ECD46D127B4C}">
          <p14:sldIdLst>
            <p14:sldId id="287"/>
            <p14:sldId id="286"/>
            <p14:sldId id="259"/>
            <p14:sldId id="262"/>
          </p14:sldIdLst>
        </p14:section>
        <p14:section name="Fishing" id="{2C050FCB-B9C8-41F9-937D-69AD1964244E}">
          <p14:sldIdLst>
            <p14:sldId id="268"/>
            <p14:sldId id="279"/>
            <p14:sldId id="269"/>
            <p14:sldId id="278"/>
            <p14:sldId id="273"/>
            <p14:sldId id="277"/>
          </p14:sldIdLst>
        </p14:section>
        <p14:section name="MPA" id="{C441F9D3-0182-4876-A598-E82E4D844D3A}">
          <p14:sldIdLst>
            <p14:sldId id="258"/>
            <p14:sldId id="263"/>
          </p14:sldIdLst>
        </p14:section>
        <p14:section name="Pressures" id="{39CCC0C9-043D-4B44-9D13-6A3B489B481F}">
          <p14:sldIdLst>
            <p14:sldId id="265"/>
            <p14:sldId id="284"/>
            <p14:sldId id="285"/>
            <p14:sldId id="275"/>
            <p14:sldId id="264"/>
            <p14:sldId id="276"/>
            <p14:sldId id="266"/>
            <p14:sldId id="267"/>
          </p14:sldIdLst>
        </p14:section>
        <p14:section name="Species" id="{E50E7807-C59B-4734-B10D-7A5D0DCB406A}">
          <p14:sldIdLst>
            <p14:sldId id="270"/>
            <p14:sldId id="280"/>
            <p14:sldId id="271"/>
            <p14:sldId id="281"/>
            <p14:sldId id="272"/>
            <p14:sldId id="282"/>
            <p14:sldId id="274"/>
            <p14:sldId id="283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82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9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8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00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92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0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6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6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59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052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43CDC-A4A7-4FF9-AB2F-F3CBCFFD01EE}" type="datetimeFigureOut">
              <a:rPr lang="en-GB" smtClean="0"/>
              <a:t>27-03-2020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45F0-6F62-4D4C-9E30-40A7A56B3E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33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26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066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84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7851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66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68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0773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85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1039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771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2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64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574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5652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4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8905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7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2886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363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88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27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63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0818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244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0A19-289A-4A63-9B44-3AC39245A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CE8E6-5B2E-449C-9F37-1906B766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6751A-67B7-4BE5-AB1F-C5001F52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22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2D13-D850-4B9E-B665-66D69F3A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70CCE-9208-40A0-AC39-3E34164EE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318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E1F1-70D8-4E7F-A7AA-67146E5C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0DCE5-77D8-4AFD-81E3-7547A7A3E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616FA-53A9-46C9-84F0-E24626C1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27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00C79-4622-4E23-B0A7-6CE5724A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57EDD-A0AF-4DED-9682-1C5AF397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53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074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D6098-DE1F-42D0-9AEB-E28FD36F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22E34-83E9-46B3-9E8F-FB454658F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5DE3A-96D5-4872-AD23-47E2D088C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1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7B69D-BE16-44F9-8582-772DAB7B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421F6-2285-4647-86C4-CDE0AF966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4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43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51175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NHTV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Warmelink, Harald</dc:creator>
  <cp:lastModifiedBy>Warmelink, Harald</cp:lastModifiedBy>
  <cp:revision>5</cp:revision>
  <dcterms:created xsi:type="dcterms:W3CDTF">2019-02-11T12:44:44Z</dcterms:created>
  <dcterms:modified xsi:type="dcterms:W3CDTF">2020-03-27T09:32:20Z</dcterms:modified>
</cp:coreProperties>
</file>