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59" r:id="rId6"/>
    <p:sldId id="262" r:id="rId7"/>
    <p:sldId id="258" r:id="rId8"/>
    <p:sldId id="263" r:id="rId9"/>
    <p:sldId id="268" r:id="rId10"/>
    <p:sldId id="279" r:id="rId11"/>
    <p:sldId id="269" r:id="rId12"/>
    <p:sldId id="278" r:id="rId13"/>
    <p:sldId id="273" r:id="rId14"/>
    <p:sldId id="277" r:id="rId15"/>
    <p:sldId id="265" r:id="rId16"/>
    <p:sldId id="284" r:id="rId17"/>
    <p:sldId id="285" r:id="rId18"/>
    <p:sldId id="275" r:id="rId19"/>
    <p:sldId id="264" r:id="rId20"/>
    <p:sldId id="276" r:id="rId21"/>
    <p:sldId id="266" r:id="rId22"/>
    <p:sldId id="267" r:id="rId23"/>
    <p:sldId id="270" r:id="rId24"/>
    <p:sldId id="280" r:id="rId25"/>
    <p:sldId id="271" r:id="rId26"/>
    <p:sldId id="281" r:id="rId27"/>
    <p:sldId id="272" r:id="rId28"/>
    <p:sldId id="282" r:id="rId29"/>
    <p:sldId id="274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hipping" id="{81BDD2F3-27FF-4AF7-9CC3-1FA805BB5709}">
          <p14:sldIdLst>
            <p14:sldId id="256"/>
            <p14:sldId id="260"/>
            <p14:sldId id="257"/>
            <p14:sldId id="261"/>
          </p14:sldIdLst>
        </p14:section>
        <p14:section name="Energy" id="{8B587DA6-8163-47A3-9A30-ECD46D127B4C}">
          <p14:sldIdLst>
            <p14:sldId id="259"/>
            <p14:sldId id="262"/>
          </p14:sldIdLst>
        </p14:section>
        <p14:section name="MPA" id="{C11DA085-4616-4F6A-83D6-4C919350D1B5}">
          <p14:sldIdLst>
            <p14:sldId id="258"/>
            <p14:sldId id="263"/>
          </p14:sldIdLst>
        </p14:section>
        <p14:section name="Fishing" id="{2C050FCB-B9C8-41F9-937D-69AD1964244E}">
          <p14:sldIdLst>
            <p14:sldId id="268"/>
            <p14:sldId id="279"/>
            <p14:sldId id="269"/>
            <p14:sldId id="278"/>
            <p14:sldId id="273"/>
            <p14:sldId id="277"/>
          </p14:sldIdLst>
        </p14:section>
        <p14:section name="Pressures" id="{39CCC0C9-043D-4B44-9D13-6A3B489B481F}">
          <p14:sldIdLst>
            <p14:sldId id="265"/>
            <p14:sldId id="284"/>
            <p14:sldId id="285"/>
            <p14:sldId id="275"/>
            <p14:sldId id="264"/>
            <p14:sldId id="276"/>
            <p14:sldId id="266"/>
            <p14:sldId id="267"/>
          </p14:sldIdLst>
        </p14:section>
        <p14:section name="Species" id="{E50E7807-C59B-4734-B10D-7A5D0DCB406A}">
          <p14:sldIdLst>
            <p14:sldId id="270"/>
            <p14:sldId id="280"/>
            <p14:sldId id="271"/>
            <p14:sldId id="281"/>
            <p14:sldId id="272"/>
            <p14:sldId id="282"/>
            <p14:sldId id="274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94660"/>
  </p:normalViewPr>
  <p:slideViewPr>
    <p:cSldViewPr snapToGrid="0">
      <p:cViewPr>
        <p:scale>
          <a:sx n="50" d="100"/>
          <a:sy n="50" d="100"/>
        </p:scale>
        <p:origin x="2754" y="1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24-09-2019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82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24-09-2019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39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24-09-2019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58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24-09-2019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00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24-09-2019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92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24-09-2019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404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24-09-2019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65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24-09-2019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1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24-09-2019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261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24-09-2019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65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24-09-2019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052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43CDC-A4A7-4FF9-AB2F-F3CBCFFD01EE}" type="datetimeFigureOut">
              <a:rPr lang="en-GB" smtClean="0"/>
              <a:t>24-09-2019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33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3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26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6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8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5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6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7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853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99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02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77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57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5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54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0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3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86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363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7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63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1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2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244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07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43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5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" y="0"/>
            <a:ext cx="12277725" cy="690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NHTV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Warmelink, Harald</dc:creator>
  <cp:lastModifiedBy>Warmelink, Harald</cp:lastModifiedBy>
  <cp:revision>5</cp:revision>
  <dcterms:created xsi:type="dcterms:W3CDTF">2019-02-11T12:44:44Z</dcterms:created>
  <dcterms:modified xsi:type="dcterms:W3CDTF">2019-09-24T14:49:03Z</dcterms:modified>
</cp:coreProperties>
</file>